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4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9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5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2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6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3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0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9/16/2021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31218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B9AACA9-BD92-429F-8047-0731DB46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932AD1-1FC1-4B5D-93B7-BD282D42F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952" y="123141"/>
            <a:ext cx="9217026" cy="945041"/>
          </a:xfrm>
        </p:spPr>
        <p:txBody>
          <a:bodyPr>
            <a:normAutofit/>
          </a:bodyPr>
          <a:lstStyle/>
          <a:p>
            <a:pPr algn="ctr"/>
            <a:r>
              <a:rPr lang="es-MX" sz="1800" dirty="0"/>
              <a:t>En caso de incapacidad, licencia y vacaciones perdemos competencia para ejercer nuestras funciones, por lo que ejercerlas en estas condiciones se llama “usurpación de funciones” y se puede estar inmerso en una falta disciplinaria y en un delito (Art. 425 Código Penal).</a:t>
            </a:r>
            <a:endParaRPr lang="es-CO" sz="1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E11896-A369-44D1-9121-3A26B8665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488" y="5717657"/>
            <a:ext cx="9155112" cy="10270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cap="none" dirty="0">
                <a:latin typeface="Arial" panose="020B0604020202020204" pitchFamily="34" charset="0"/>
                <a:cs typeface="Arial" panose="020B0604020202020204" pitchFamily="34" charset="0"/>
              </a:rPr>
              <a:t>Numeral 1º, Artículo 35, Ley 734 de 2002</a:t>
            </a:r>
          </a:p>
          <a:p>
            <a:pPr algn="just"/>
            <a:r>
              <a:rPr lang="es-MX" b="1" cap="none" dirty="0">
                <a:latin typeface="Arial" panose="020B0604020202020204" pitchFamily="34" charset="0"/>
                <a:cs typeface="Arial" panose="020B0604020202020204" pitchFamily="34" charset="0"/>
              </a:rPr>
              <a:t>Artículo 35. Prohibiciones. A todo servidor público le está prohibido:</a:t>
            </a:r>
          </a:p>
          <a:p>
            <a:pPr algn="just"/>
            <a:r>
              <a:rPr lang="es-MX" cap="none" dirty="0">
                <a:latin typeface="Arial" panose="020B0604020202020204" pitchFamily="34" charset="0"/>
                <a:cs typeface="Arial" panose="020B0604020202020204" pitchFamily="34" charset="0"/>
              </a:rPr>
              <a:t>1. incumplir los deberes o abusar de los derechos o extralimitar las funciones (…)</a:t>
            </a:r>
          </a:p>
          <a:p>
            <a:pPr algn="just"/>
            <a:endParaRPr lang="es-MX" sz="1800" b="0" i="0" cap="non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s-CO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F6E58730-DD09-4D8E-BD4E-BAD4B3E88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85157" y="382798"/>
            <a:ext cx="4320000" cy="43200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  <a:effectLst>
            <a:softEdge rad="1016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▷ Enfermedades: Imágenes Animadas, Gifs y Animaciones ¡100% GRATIS!">
            <a:extLst>
              <a:ext uri="{FF2B5EF4-FFF2-40B4-BE49-F238E27FC236}">
                <a16:creationId xmlns:a16="http://schemas.microsoft.com/office/drawing/2014/main" id="{A52DC1A3-7346-4409-91CB-81C4B08A1D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63"/>
          <a:stretch/>
        </p:blipFill>
        <p:spPr bwMode="auto">
          <a:xfrm>
            <a:off x="687767" y="1209791"/>
            <a:ext cx="4241037" cy="4241037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noFill/>
          <a:effectLst>
            <a:softEdge rad="508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98D3E5E9-C3AE-4AF7-9376-0E35A6DEA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570" y="0"/>
            <a:ext cx="5184000" cy="5184000"/>
            <a:chOff x="5724759" y="0"/>
            <a:chExt cx="5516563" cy="5516563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D36531F-941E-4EA5-94FF-77ECD7FA1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24759" y="0"/>
              <a:ext cx="5516563" cy="5516563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D307F99-E186-443C-B16C-7AC666577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07120" y="0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C6AD9F38-CFE3-4784-89A7-E01D1F679A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65" r="7688" b="2"/>
          <a:stretch/>
        </p:blipFill>
        <p:spPr>
          <a:xfrm>
            <a:off x="6096000" y="1066103"/>
            <a:ext cx="4449374" cy="4449374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508000"/>
          </a:effectLst>
        </p:spPr>
      </p:pic>
    </p:spTree>
    <p:extLst>
      <p:ext uri="{BB962C8B-B14F-4D97-AF65-F5344CB8AC3E}">
        <p14:creationId xmlns:p14="http://schemas.microsoft.com/office/powerpoint/2010/main" val="403094791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Bell MT</vt:lpstr>
      <vt:lpstr>Times New Roman</vt:lpstr>
      <vt:lpstr>GlowVTI</vt:lpstr>
      <vt:lpstr>En caso de incapacidad, licencia y vacaciones perdemos competencia para ejercer nuestras funciones, por lo que ejercerlas en estas condiciones se llama “usurpación de funciones” y se puede estar inmerso en una falta disciplinaria y en un delito (Art. 425 Código Penal).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caso de incapacidad, licencia y vacaciones perdemos competencia para ejercer nuestras funciones, por lo que ejercerlas en estas condiciones se llama “usurpación de funciones” y se puede estar inmerso en una falta disciplinaria y en un delito (Art. 425 Código Penal).</dc:title>
  <dc:creator>Sandra Liliana Cubillos Díaz</dc:creator>
  <cp:lastModifiedBy>Sandra Liliana Cubillos Díaz</cp:lastModifiedBy>
  <cp:revision>1</cp:revision>
  <dcterms:created xsi:type="dcterms:W3CDTF">2021-09-16T22:01:14Z</dcterms:created>
  <dcterms:modified xsi:type="dcterms:W3CDTF">2021-09-16T22:21:19Z</dcterms:modified>
</cp:coreProperties>
</file>